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C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"/>
            <a:ext cx="17693640" cy="10287000"/>
            <a:chOff x="0" y="3"/>
            <a:chExt cx="1769364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389" y="1358660"/>
              <a:ext cx="13458824" cy="75723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7693552" cy="10286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7518"/>
            <a:ext cx="18287999" cy="101194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147"/>
            <a:ext cx="18287999" cy="101338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C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916" y="1944042"/>
            <a:ext cx="13525499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2022-06-14T12:14:11Z</dcterms:created>
  <dcterms:modified xsi:type="dcterms:W3CDTF">2022-06-14T12:14:11Z</dcterms:modified>
</cp:coreProperties>
</file>